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Microsoft Office User" initials="Office [3] [3] [2]" lastIdx="1" clrIdx="6"/>
  <p:cmAuthor id="1" name="Microsoft Office User" initials="Office [3]" lastIdx="1" clrIdx="0"/>
  <p:cmAuthor id="8" name="Microsoft Office User" initials="Office [3] [3] [2] [2]" lastIdx="1" clrIdx="7"/>
  <p:cmAuthor id="2" name="Microsoft Office User" initials="Office [3] [2]" lastIdx="1" clrIdx="1"/>
  <p:cmAuthor id="9" name="Microsoft Office User" initials="Office [3] [3] [2] [2] [2]" lastIdx="1" clrIdx="8"/>
  <p:cmAuthor id="3" name="Microsoft Office User" initials="Office [3] [2] [2]" lastIdx="1" clrIdx="2"/>
  <p:cmAuthor id="10" name="Microsoft Office User" initials="Office [3] [3] [2] [2] [2] [2]" lastIdx="1" clrIdx="9"/>
  <p:cmAuthor id="4" name="Microsoft Office User" initials="Office [3] [2] [2] [2]" lastIdx="1" clrIdx="3"/>
  <p:cmAuthor id="11" name="Microsoft Office User" initials="Office [3] [3] [2] [2] [2] [2] [2]" lastIdx="1" clrIdx="10"/>
  <p:cmAuthor id="5" name="Microsoft Office User" initials="Office [3] [2] [2] [2] [2]" lastIdx="1" clrIdx="4"/>
  <p:cmAuthor id="6" name="Microsoft Office User" initials="Office [3] [3]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2C59"/>
    <a:srgbClr val="CA1F27"/>
    <a:srgbClr val="EDAB20"/>
    <a:srgbClr val="198599"/>
    <a:srgbClr val="009E48"/>
    <a:srgbClr val="C92127"/>
    <a:srgbClr val="1A8598"/>
    <a:srgbClr val="029D49"/>
    <a:srgbClr val="EDAB21"/>
    <a:srgbClr val="007F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4"/>
    <p:restoredTop sz="86687"/>
  </p:normalViewPr>
  <p:slideViewPr>
    <p:cSldViewPr snapToGrid="0" snapToObjects="1">
      <p:cViewPr varScale="1">
        <p:scale>
          <a:sx n="74" d="100"/>
          <a:sy n="74" d="100"/>
        </p:scale>
        <p:origin x="1330" y="72"/>
      </p:cViewPr>
      <p:guideLst/>
    </p:cSldViewPr>
  </p:slideViewPr>
  <p:notesTextViewPr>
    <p:cViewPr>
      <p:scale>
        <a:sx n="55" d="100"/>
        <a:sy n="5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0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1208F8-C77B-D74F-B744-251287BDCA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BC6985-D59B-ED4C-A70C-2CC55C24F9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E7B4C-DAAA-FF42-ACC3-9082998C8051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1E5110-3723-1A4C-BFBF-177D32FB58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C7CFF-5960-0D4B-B26E-EF7C0C1C7DF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80314-2679-CC4D-9663-C842C457AE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434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870953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Open Sans Regular"/>
      </a:defRPr>
    </a:lvl1pPr>
    <a:lvl2pPr indent="228600" latinLnBrk="0">
      <a:defRPr sz="1200">
        <a:latin typeface="+mj-lt"/>
        <a:ea typeface="+mj-ea"/>
        <a:cs typeface="+mj-cs"/>
        <a:sym typeface="Open Sans Regular"/>
      </a:defRPr>
    </a:lvl2pPr>
    <a:lvl3pPr indent="457200" latinLnBrk="0">
      <a:defRPr sz="1200">
        <a:latin typeface="+mj-lt"/>
        <a:ea typeface="+mj-ea"/>
        <a:cs typeface="+mj-cs"/>
        <a:sym typeface="Open Sans Regular"/>
      </a:defRPr>
    </a:lvl3pPr>
    <a:lvl4pPr indent="685800" latinLnBrk="0">
      <a:defRPr sz="1200">
        <a:latin typeface="+mj-lt"/>
        <a:ea typeface="+mj-ea"/>
        <a:cs typeface="+mj-cs"/>
        <a:sym typeface="Open Sans Regular"/>
      </a:defRPr>
    </a:lvl4pPr>
    <a:lvl5pPr indent="914400" latinLnBrk="0">
      <a:defRPr sz="1200">
        <a:latin typeface="+mj-lt"/>
        <a:ea typeface="+mj-ea"/>
        <a:cs typeface="+mj-cs"/>
        <a:sym typeface="Open Sans Regular"/>
      </a:defRPr>
    </a:lvl5pPr>
    <a:lvl6pPr indent="1143000" latinLnBrk="0">
      <a:defRPr sz="1200">
        <a:latin typeface="+mj-lt"/>
        <a:ea typeface="+mj-ea"/>
        <a:cs typeface="+mj-cs"/>
        <a:sym typeface="Open Sans Regular"/>
      </a:defRPr>
    </a:lvl6pPr>
    <a:lvl7pPr indent="1371600" latinLnBrk="0">
      <a:defRPr sz="1200">
        <a:latin typeface="+mj-lt"/>
        <a:ea typeface="+mj-ea"/>
        <a:cs typeface="+mj-cs"/>
        <a:sym typeface="Open Sans Regular"/>
      </a:defRPr>
    </a:lvl7pPr>
    <a:lvl8pPr indent="1600200" latinLnBrk="0">
      <a:defRPr sz="1200">
        <a:latin typeface="+mj-lt"/>
        <a:ea typeface="+mj-ea"/>
        <a:cs typeface="+mj-cs"/>
        <a:sym typeface="Open Sans Regular"/>
      </a:defRPr>
    </a:lvl8pPr>
    <a:lvl9pPr indent="1828800" latinLnBrk="0">
      <a:defRPr sz="1200">
        <a:latin typeface="+mj-lt"/>
        <a:ea typeface="+mj-ea"/>
        <a:cs typeface="+mj-cs"/>
        <a:sym typeface="Open Sans Regular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4972833" y="0"/>
            <a:ext cx="721916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5776231" y="3745282"/>
            <a:ext cx="5687223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32463" y="2284413"/>
            <a:ext cx="5730875" cy="1200150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to add Presentation Headline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5788025" y="4026802"/>
            <a:ext cx="3270250" cy="338137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MONTH XX,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32ECAD-7B1F-1842-95AA-B00E33C3E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04543" y="2556221"/>
            <a:ext cx="2078103" cy="1319671"/>
          </a:xfrm>
          <a:prstGeom prst="rect">
            <a:avLst/>
          </a:prstGeom>
        </p:spPr>
      </p:pic>
      <p:sp>
        <p:nvSpPr>
          <p:cNvPr id="10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781891" y="4449077"/>
            <a:ext cx="5926137" cy="6461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Presenter’s Name</a:t>
            </a:r>
          </a:p>
          <a:p>
            <a:pPr lvl="0"/>
            <a:r>
              <a:rPr lang="en-US" dirty="0"/>
              <a:t>Presenter’s Title</a:t>
            </a:r>
          </a:p>
        </p:txBody>
      </p:sp>
    </p:spTree>
    <p:extLst>
      <p:ext uri="{BB962C8B-B14F-4D97-AF65-F5344CB8AC3E}">
        <p14:creationId xmlns:p14="http://schemas.microsoft.com/office/powerpoint/2010/main" val="3114746159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813071" y="2001772"/>
            <a:ext cx="3295669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971A5BF-9215-024D-9B63-EC0E351E6351}"/>
              </a:ext>
            </a:extLst>
          </p:cNvPr>
          <p:cNvSpPr/>
          <p:nvPr userDrawn="1"/>
        </p:nvSpPr>
        <p:spPr>
          <a:xfrm>
            <a:off x="4884234" y="0"/>
            <a:ext cx="7307766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 hasCustomPrompt="1"/>
          </p:nvPr>
        </p:nvSpPr>
        <p:spPr>
          <a:xfrm>
            <a:off x="4884738" y="0"/>
            <a:ext cx="7307262" cy="6858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600075"/>
            <a:ext cx="3295940" cy="120015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Title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776288" y="2535238"/>
            <a:ext cx="3332452" cy="1631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812800" y="6332948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00895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813071" y="2001772"/>
            <a:ext cx="3295669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9" name="Text Placeholder 2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600075"/>
            <a:ext cx="3295940" cy="120015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Title</a:t>
            </a:r>
          </a:p>
        </p:txBody>
      </p:sp>
      <p:sp>
        <p:nvSpPr>
          <p:cNvPr id="20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776288" y="2535238"/>
            <a:ext cx="3332452" cy="30368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21" name="Picture Placeholder 21"/>
          <p:cNvSpPr>
            <a:spLocks noGrp="1"/>
          </p:cNvSpPr>
          <p:nvPr>
            <p:ph type="pic" sz="quarter" idx="11" hasCustomPrompt="1"/>
          </p:nvPr>
        </p:nvSpPr>
        <p:spPr>
          <a:xfrm>
            <a:off x="4884738" y="1190625"/>
            <a:ext cx="6977409" cy="5127626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810122" y="6332948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330369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full-slide photo</a:t>
            </a:r>
          </a:p>
        </p:txBody>
      </p:sp>
    </p:spTree>
    <p:extLst>
      <p:ext uri="{BB962C8B-B14F-4D97-AF65-F5344CB8AC3E}">
        <p14:creationId xmlns:p14="http://schemas.microsoft.com/office/powerpoint/2010/main" val="126517145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Photo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6E9874A-7B72-A240-A0AB-4D69B85514CD}"/>
              </a:ext>
            </a:extLst>
          </p:cNvPr>
          <p:cNvSpPr/>
          <p:nvPr userDrawn="1"/>
        </p:nvSpPr>
        <p:spPr>
          <a:xfrm>
            <a:off x="4186479" y="134938"/>
            <a:ext cx="3862775" cy="6595235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D82C34-DC55-7F4A-AC88-1664C3C2A080}"/>
              </a:ext>
            </a:extLst>
          </p:cNvPr>
          <p:cNvSpPr/>
          <p:nvPr userDrawn="1"/>
        </p:nvSpPr>
        <p:spPr>
          <a:xfrm>
            <a:off x="8184191" y="134938"/>
            <a:ext cx="3862775" cy="6595235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C3320E-5AF4-7D45-B925-56F581E20852}"/>
              </a:ext>
            </a:extLst>
          </p:cNvPr>
          <p:cNvSpPr/>
          <p:nvPr userDrawn="1"/>
        </p:nvSpPr>
        <p:spPr>
          <a:xfrm>
            <a:off x="166464" y="134938"/>
            <a:ext cx="3885077" cy="6595235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166688" y="134938"/>
            <a:ext cx="3884612" cy="6596062"/>
          </a:xfrm>
        </p:spPr>
        <p:txBody>
          <a:bodyPr anchor="ctr"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photo or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Content Placeholder 14"/>
          <p:cNvSpPr>
            <a:spLocks noGrp="1"/>
          </p:cNvSpPr>
          <p:nvPr>
            <p:ph sz="quarter" idx="11" hasCustomPrompt="1"/>
          </p:nvPr>
        </p:nvSpPr>
        <p:spPr>
          <a:xfrm>
            <a:off x="4186478" y="134938"/>
            <a:ext cx="3862776" cy="6596062"/>
          </a:xfrm>
        </p:spPr>
        <p:txBody>
          <a:bodyPr anchor="ctr"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photo or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7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184191" y="134938"/>
            <a:ext cx="3862775" cy="6596062"/>
          </a:xfrm>
        </p:spPr>
        <p:txBody>
          <a:bodyPr anchor="ctr"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photo or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18784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588723" y="588724"/>
            <a:ext cx="11014553" cy="56805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1172210" y="1546807"/>
            <a:ext cx="8538576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72210" y="1864475"/>
            <a:ext cx="8575545" cy="3724669"/>
          </a:xfrm>
        </p:spPr>
        <p:txBody>
          <a:bodyPr anchor="t">
            <a:normAutofit/>
          </a:bodyPr>
          <a:lstStyle>
            <a:lvl1pPr marL="457200" indent="-4572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 sz="2400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9144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3716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8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2860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D963866A-1167-6843-8C6A-0581D75658FE}"/>
              </a:ext>
            </a:extLst>
          </p:cNvPr>
          <p:cNvSpPr txBox="1"/>
          <p:nvPr userDrawn="1"/>
        </p:nvSpPr>
        <p:spPr>
          <a:xfrm>
            <a:off x="1172210" y="903434"/>
            <a:ext cx="588305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4400" spc="3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sz="3600" spc="0" dirty="0">
                <a:solidFill>
                  <a:schemeClr val="accent3">
                    <a:lumMod val="50000"/>
                  </a:schemeClr>
                </a:solidFill>
              </a:rPr>
              <a:t>Agenda</a:t>
            </a:r>
            <a:endParaRPr sz="3600" spc="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89215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24CD7A-725F-9944-93F4-585EA7580F3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54363" y="3044825"/>
            <a:ext cx="5883275" cy="76835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aseline="0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New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649642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3081338"/>
            <a:ext cx="6746875" cy="1631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2346325" y="2535238"/>
            <a:ext cx="6638925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2346325" y="6318042"/>
            <a:ext cx="350415" cy="338554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818470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2346325" y="2978150"/>
            <a:ext cx="4289425" cy="22463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4" name="Straight Connector 3">
            <a:extLst>
              <a:ext uri="{FF2B5EF4-FFF2-40B4-BE49-F238E27FC236}">
                <a16:creationId xmlns:a16="http://schemas.microsoft.com/office/drawing/2014/main" id="{F9BD3ECE-BE50-D24E-A5FA-EDB22E5FB81C}"/>
              </a:ext>
            </a:extLst>
          </p:cNvPr>
          <p:cNvSpPr/>
          <p:nvPr userDrawn="1"/>
        </p:nvSpPr>
        <p:spPr>
          <a:xfrm flipH="1">
            <a:off x="6861569" y="2624443"/>
            <a:ext cx="36096" cy="260002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2346324" y="2535238"/>
            <a:ext cx="4288651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 Text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7269053" y="2535238"/>
            <a:ext cx="4288651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 Text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7272098" y="2974975"/>
            <a:ext cx="4289425" cy="22463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7"/>
          </p:nvPr>
        </p:nvSpPr>
        <p:spPr>
          <a:xfrm>
            <a:off x="2347165" y="6318250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13292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0D357D6-40C8-AD46-A89D-9806E43D62FA}"/>
              </a:ext>
            </a:extLst>
          </p:cNvPr>
          <p:cNvSpPr/>
          <p:nvPr/>
        </p:nvSpPr>
        <p:spPr>
          <a:xfrm>
            <a:off x="2346544" y="2596953"/>
            <a:ext cx="39305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schemeClr val="bg1">
                    <a:lumMod val="65000"/>
                  </a:schemeClr>
                </a:solidFill>
                <a:latin typeface="Crimson Text" panose="02000503000000000000" pitchFamily="2" charset="77"/>
                <a:ea typeface="Open Sans Light" panose="020B0306030504020204" pitchFamily="34" charset="0"/>
                <a:cs typeface="Open Sans Light" panose="020B0306030504020204" pitchFamily="34" charset="0"/>
              </a:rPr>
              <a:t>“</a:t>
            </a:r>
            <a:endParaRPr lang="en-US" sz="5400" dirty="0">
              <a:solidFill>
                <a:schemeClr val="bg1">
                  <a:lumMod val="65000"/>
                </a:schemeClr>
              </a:solidFill>
              <a:latin typeface="Crimson Text" panose="02000503000000000000" pitchFamily="2" charset="77"/>
            </a:endParaRP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 rot="429021">
            <a:off x="8715166" y="1582670"/>
            <a:ext cx="2665962" cy="4175125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Optional picture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2676100" y="5367415"/>
            <a:ext cx="4413250" cy="369887"/>
          </a:xfrm>
        </p:spPr>
        <p:txBody>
          <a:bodyPr anchor="ctr">
            <a:normAutofit/>
          </a:bodyPr>
          <a:lstStyle>
            <a:lvl1pPr marL="0" indent="0">
              <a:buNone/>
              <a:defRPr sz="1800" cap="all" spc="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Author’s Name</a:t>
            </a:r>
          </a:p>
        </p:txBody>
      </p:sp>
      <p:sp>
        <p:nvSpPr>
          <p:cNvPr id="21" name="Text Placeholder 20"/>
          <p:cNvSpPr>
            <a:spLocks noGrp="1" noChangeAspect="1"/>
          </p:cNvSpPr>
          <p:nvPr>
            <p:ph type="body" sz="quarter" idx="13" hasCustomPrompt="1"/>
          </p:nvPr>
        </p:nvSpPr>
        <p:spPr>
          <a:xfrm>
            <a:off x="2676525" y="2779713"/>
            <a:ext cx="5286375" cy="2216150"/>
          </a:xfrm>
        </p:spPr>
        <p:txBody>
          <a:bodyPr>
            <a:noAutofit/>
          </a:bodyPr>
          <a:lstStyle>
            <a:lvl1pPr marL="0" indent="0">
              <a:buNone/>
              <a:defRPr sz="2400"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quote text</a:t>
            </a:r>
          </a:p>
        </p:txBody>
      </p:sp>
      <p:sp>
        <p:nvSpPr>
          <p:cNvPr id="26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2325685" y="6332948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5253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2335568" y="6328495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3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2393950" y="2535238"/>
            <a:ext cx="6816725" cy="3067050"/>
          </a:xfrm>
        </p:spPr>
        <p:txBody>
          <a:bodyPr/>
          <a:lstStyle>
            <a:lvl1pPr marL="347472" indent="-347472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bulleted list.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2708275" y="6342063"/>
            <a:ext cx="5768163" cy="276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i="1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add source title</a:t>
            </a:r>
          </a:p>
        </p:txBody>
      </p:sp>
    </p:spTree>
    <p:extLst>
      <p:ext uri="{BB962C8B-B14F-4D97-AF65-F5344CB8AC3E}">
        <p14:creationId xmlns:p14="http://schemas.microsoft.com/office/powerpoint/2010/main" val="2305592583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-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25" name="Straight Connector 3">
            <a:extLst>
              <a:ext uri="{FF2B5EF4-FFF2-40B4-BE49-F238E27FC236}">
                <a16:creationId xmlns:a16="http://schemas.microsoft.com/office/drawing/2014/main" id="{8BAAEE2E-CF72-D545-BE68-79823B4BCF5B}"/>
              </a:ext>
            </a:extLst>
          </p:cNvPr>
          <p:cNvSpPr/>
          <p:nvPr userDrawn="1"/>
        </p:nvSpPr>
        <p:spPr>
          <a:xfrm>
            <a:off x="2382685" y="3389704"/>
            <a:ext cx="9202993" cy="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26" name="Straight Connector 3">
            <a:extLst>
              <a:ext uri="{FF2B5EF4-FFF2-40B4-BE49-F238E27FC236}">
                <a16:creationId xmlns:a16="http://schemas.microsoft.com/office/drawing/2014/main" id="{D732FC46-5B10-FC46-9D01-3DDF8674D16B}"/>
              </a:ext>
            </a:extLst>
          </p:cNvPr>
          <p:cNvSpPr/>
          <p:nvPr userDrawn="1"/>
        </p:nvSpPr>
        <p:spPr>
          <a:xfrm>
            <a:off x="2382685" y="4675735"/>
            <a:ext cx="9202993" cy="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" name="Straight Connector 3">
            <a:extLst>
              <a:ext uri="{FF2B5EF4-FFF2-40B4-BE49-F238E27FC236}">
                <a16:creationId xmlns:a16="http://schemas.microsoft.com/office/drawing/2014/main" id="{7AB9B77F-AA9C-5C47-A57B-75F33290901A}"/>
              </a:ext>
            </a:extLst>
          </p:cNvPr>
          <p:cNvSpPr/>
          <p:nvPr userDrawn="1"/>
        </p:nvSpPr>
        <p:spPr>
          <a:xfrm>
            <a:off x="2382685" y="6017521"/>
            <a:ext cx="9202993" cy="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5" hasCustomPrompt="1"/>
          </p:nvPr>
        </p:nvSpPr>
        <p:spPr>
          <a:xfrm>
            <a:off x="2457450" y="2378670"/>
            <a:ext cx="1503363" cy="923330"/>
          </a:xfrm>
        </p:spPr>
        <p:txBody>
          <a:bodyPr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25" y="2448025"/>
            <a:ext cx="6832600" cy="55403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47" name="Text Placeholder 40"/>
          <p:cNvSpPr>
            <a:spLocks noGrp="1"/>
          </p:cNvSpPr>
          <p:nvPr>
            <p:ph type="body" sz="quarter" idx="19" hasCustomPrompt="1"/>
          </p:nvPr>
        </p:nvSpPr>
        <p:spPr>
          <a:xfrm>
            <a:off x="2457450" y="3601170"/>
            <a:ext cx="1503363" cy="923330"/>
          </a:xfrm>
        </p:spPr>
        <p:txBody>
          <a:bodyPr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48" name="Text Placeholder 44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25" y="3670525"/>
            <a:ext cx="6832600" cy="55403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49" name="Text Placeholder 40"/>
          <p:cNvSpPr>
            <a:spLocks noGrp="1"/>
          </p:cNvSpPr>
          <p:nvPr>
            <p:ph type="body" sz="quarter" idx="21" hasCustomPrompt="1"/>
          </p:nvPr>
        </p:nvSpPr>
        <p:spPr>
          <a:xfrm>
            <a:off x="2457450" y="4884025"/>
            <a:ext cx="1503363" cy="923330"/>
          </a:xfrm>
        </p:spPr>
        <p:txBody>
          <a:bodyPr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50" name="Text Placeholder 44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25" y="4953380"/>
            <a:ext cx="6832600" cy="55403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3"/>
          </p:nvPr>
        </p:nvSpPr>
        <p:spPr>
          <a:xfrm>
            <a:off x="2341697" y="6316472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79392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2308225" y="6320927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31" name="Chart Placeholder 30"/>
          <p:cNvSpPr>
            <a:spLocks noGrp="1"/>
          </p:cNvSpPr>
          <p:nvPr>
            <p:ph type="chart" sz="quarter" idx="15" hasCustomPrompt="1"/>
          </p:nvPr>
        </p:nvSpPr>
        <p:spPr>
          <a:xfrm>
            <a:off x="2308225" y="2682875"/>
            <a:ext cx="7102475" cy="3189288"/>
          </a:xfrm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chart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79A80A-8A13-A645-A104-E2C466642BD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1615723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38BE8CB9-2462-C449-954F-F3E39669055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717321198"/>
              </p:ext>
            </p:extLst>
          </p:nvPr>
        </p:nvGraphicFramePr>
        <p:xfrm>
          <a:off x="3704639" y="2683253"/>
          <a:ext cx="4782721" cy="3188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823913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6" hasCustomPrompt="1"/>
          </p:nvPr>
        </p:nvSpPr>
        <p:spPr>
          <a:xfrm>
            <a:off x="2308225" y="2179638"/>
            <a:ext cx="6676559" cy="3683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chart title</a:t>
            </a:r>
          </a:p>
        </p:txBody>
      </p:sp>
    </p:spTree>
    <p:extLst>
      <p:ext uri="{BB962C8B-B14F-4D97-AF65-F5344CB8AC3E}">
        <p14:creationId xmlns:p14="http://schemas.microsoft.com/office/powerpoint/2010/main" val="100164048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73918" y="64004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65F166-0A0F-40B8-BE56-BC8319587206}"/>
              </a:ext>
            </a:extLst>
          </p:cNvPr>
          <p:cNvCxnSpPr>
            <a:cxnSpLocks/>
          </p:cNvCxnSpPr>
          <p:nvPr userDrawn="1"/>
        </p:nvCxnSpPr>
        <p:spPr>
          <a:xfrm>
            <a:off x="1172210" y="1546807"/>
            <a:ext cx="8538576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ransition spd="med"/>
  <p:hf hdr="0" ftr="0" dt="0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Calibri Light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en-US" dirty="0"/>
              <a:t>2D ROBOT MANIPULATOR VISUALIZER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TEAM LA PRIMA +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TANMAY CHINCHANIKAR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AJINKYA NANDE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SAURABH PATIL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ADITYA JOGLEKAR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BADAL PARDHI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PARTH MALPATHAK</a:t>
            </a:r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82333FF-AA79-4A9E-B9A1-CDF97CDE4B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55F2F5-4DC2-455D-AFAF-0AB0048032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06599" y="2969576"/>
            <a:ext cx="4988561" cy="3111184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To visualize the functioning of a pick and place robotic arm for students.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For the purpose of demonstration of ASRS System to the employees in the industry.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For cost saving by using simulations instead of actual machinery for demonstrational purposes.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endParaRPr lang="en-IN" sz="15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40185A-83DF-4395-B3EB-EF38898F18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 descr="A picture containing transport, power shovel&#10;&#10;Description automatically generated">
            <a:extLst>
              <a:ext uri="{FF2B5EF4-FFF2-40B4-BE49-F238E27FC236}">
                <a16:creationId xmlns:a16="http://schemas.microsoft.com/office/drawing/2014/main" id="{42646F23-576A-4E57-9506-047F2747C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273" y="2392680"/>
            <a:ext cx="4922704" cy="325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5197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3BA756-EDDA-4F38-95F1-64C998A50A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346325" y="1107506"/>
            <a:ext cx="5883275" cy="646112"/>
          </a:xfrm>
        </p:spPr>
        <p:txBody>
          <a:bodyPr/>
          <a:lstStyle/>
          <a:p>
            <a:r>
              <a:rPr lang="en-US" dirty="0"/>
              <a:t>FUNCTIONALITY 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32E3A-2D36-4F30-B23F-73E4DD7C45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4404" y="2156786"/>
            <a:ext cx="4275467" cy="416125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user selects the mode: automatic or manual.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user selects the object to be placed.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Automatic mode can be used for demonstration of correct picking and placement of objects in their designated locations.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Manual mode can be used for understanding the specific functionality of robotic arm using inverse kinematics.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21DF71-B96D-4E81-B3D1-0A9DF1D18E6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51D4F159-4133-4CAC-BEB1-F364C8CEFB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737360" cy="1737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0891E9E5-985C-4247-8BBF-2E28BD4627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CD5F5D-5EDD-4EF0-8C02-C1C2C083B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280" y="2313525"/>
            <a:ext cx="5145379" cy="366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29330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230648-0AFA-4B0E-97CD-3B882CC21A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TARGET AUDIENCE 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536EF-C7A2-409D-A3B5-EDB53EBFBC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193926" y="2265362"/>
            <a:ext cx="4612120" cy="296195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Students.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Industrial Demonstration.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Simulation training for Industry Employees.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0679CA-92C6-4C50-B408-36CA4B79394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B8D2F9-23A9-4850-8C6B-A7FB68C65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440" y="2265361"/>
            <a:ext cx="5074920" cy="366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90862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06866B-5DBD-48B9-B565-94439AB111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CONTRIBUTIONS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78E6DF-A307-4DCC-84A9-FD4585717F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46325" y="2301240"/>
            <a:ext cx="9416184" cy="3550920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TANMAY CHINCHANIKAR</a:t>
            </a:r>
            <a:r>
              <a:rPr lang="en-US" dirty="0"/>
              <a:t>: Inverse kinematics code and robot arm movement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AJINKYA NANDE</a:t>
            </a:r>
            <a:r>
              <a:rPr lang="en-US" dirty="0"/>
              <a:t>: End effector and conveyor belt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SAURABH PATIL</a:t>
            </a:r>
            <a:r>
              <a:rPr lang="en-US" dirty="0"/>
              <a:t>: Object placement and movement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ADITYA JOGLEKAR</a:t>
            </a:r>
            <a:r>
              <a:rPr lang="en-US" dirty="0"/>
              <a:t>: Object placement and movement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BADAL PARDHI</a:t>
            </a:r>
            <a:r>
              <a:rPr lang="en-US" dirty="0"/>
              <a:t>: Inverse kinematics code and robot arm movement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PARTH MALPATHAK</a:t>
            </a:r>
            <a:r>
              <a:rPr lang="en-US" dirty="0"/>
              <a:t>: End effector and conveyor belt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INTEGRATION, FINAL FINISHES AND PRESENTATIONAL WORK DONE BY ENTIRE TEAM</a:t>
            </a:r>
          </a:p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FA478-55CE-4B9F-9590-CD29BF50F08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71827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30DC18-ECE7-4727-B7D4-DEF5137BB4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THANK YOU!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44275234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CMU">
      <a:dk1>
        <a:srgbClr val="404040"/>
      </a:dk1>
      <a:lt1>
        <a:sysClr val="window" lastClr="FFFFFF"/>
      </a:lt1>
      <a:dk2>
        <a:srgbClr val="898989"/>
      </a:dk2>
      <a:lt2>
        <a:srgbClr val="BABABA"/>
      </a:lt2>
      <a:accent1>
        <a:srgbClr val="BB0000"/>
      </a:accent1>
      <a:accent2>
        <a:srgbClr val="404040"/>
      </a:accent2>
      <a:accent3>
        <a:srgbClr val="BABABA"/>
      </a:accent3>
      <a:accent4>
        <a:srgbClr val="00337F"/>
      </a:accent4>
      <a:accent5>
        <a:srgbClr val="AA6600"/>
      </a:accent5>
      <a:accent6>
        <a:srgbClr val="006677"/>
      </a:accent6>
      <a:hlink>
        <a:srgbClr val="00337F"/>
      </a:hlink>
      <a:folHlink>
        <a:srgbClr val="AA6600"/>
      </a:folHlink>
    </a:clrScheme>
    <a:fontScheme name="CMU-OpenSans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Presentation1" id="{B53CC54F-7090-1441-9D86-17D9076150A3}" vid="{14D2E271-62BE-C445-8763-5F56458296DE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Open Sans Regular"/>
        <a:ea typeface="Open Sans Regular"/>
        <a:cs typeface="Open Sans Regular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cmu-powerpoint-tartanwave (1)</Template>
  <TotalTime>1579</TotalTime>
  <Words>203</Words>
  <Application>Microsoft Office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Crimson Text</vt:lpstr>
      <vt:lpstr>Open Sans</vt:lpstr>
      <vt:lpstr>Open Sans Light</vt:lpstr>
      <vt:lpstr>Open Sans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Parth Malpathak</dc:creator>
  <cp:lastModifiedBy>Parth Malpathak</cp:lastModifiedBy>
  <cp:revision>15</cp:revision>
  <cp:lastPrinted>2018-06-14T20:26:19Z</cp:lastPrinted>
  <dcterms:created xsi:type="dcterms:W3CDTF">2021-11-29T22:41:37Z</dcterms:created>
  <dcterms:modified xsi:type="dcterms:W3CDTF">2021-12-01T01:34:56Z</dcterms:modified>
</cp:coreProperties>
</file>

<file path=docProps/thumbnail.jpeg>
</file>